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06월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133712</c:v>
                </c:pt>
                <c:pt idx="1">
                  <c:v>252092</c:v>
                </c:pt>
                <c:pt idx="2">
                  <c:v>280356</c:v>
                </c:pt>
                <c:pt idx="3">
                  <c:v>195056</c:v>
                </c:pt>
                <c:pt idx="4">
                  <c:v>189246</c:v>
                </c:pt>
                <c:pt idx="5">
                  <c:v>85881</c:v>
                </c:pt>
                <c:pt idx="6">
                  <c:v>40266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06월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208924</c:v>
                </c:pt>
                <c:pt idx="1">
                  <c:v>468632</c:v>
                </c:pt>
                <c:pt idx="2">
                  <c:v>457019</c:v>
                </c:pt>
                <c:pt idx="3">
                  <c:v>297700</c:v>
                </c:pt>
                <c:pt idx="4">
                  <c:v>279966</c:v>
                </c:pt>
                <c:pt idx="5">
                  <c:v>119181</c:v>
                </c:pt>
                <c:pt idx="6">
                  <c:v>46456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06월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265555</c:v>
                </c:pt>
                <c:pt idx="1">
                  <c:v>461719</c:v>
                </c:pt>
                <c:pt idx="2">
                  <c:v>554290</c:v>
                </c:pt>
                <c:pt idx="3">
                  <c:v>426162</c:v>
                </c:pt>
                <c:pt idx="4">
                  <c:v>381491</c:v>
                </c:pt>
                <c:pt idx="5">
                  <c:v>172982</c:v>
                </c:pt>
                <c:pt idx="6">
                  <c:v>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06월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415701</c:v>
                </c:pt>
                <c:pt idx="1">
                  <c:v>811457</c:v>
                </c:pt>
                <c:pt idx="2">
                  <c:v>848741</c:v>
                </c:pt>
                <c:pt idx="3">
                  <c:v>625239</c:v>
                </c:pt>
                <c:pt idx="4">
                  <c:v>534531</c:v>
                </c:pt>
                <c:pt idx="5">
                  <c:v>235307</c:v>
                </c:pt>
                <c:pt idx="6">
                  <c:v>80929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06월</c:v>
                </c:pt>
                <c:pt idx="1">
                  <c:v>2021년 06월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1154584</c:v>
                </c:pt>
                <c:pt idx="1">
                  <c:v>1176609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06월</c:v>
                </c:pt>
                <c:pt idx="1">
                  <c:v>2021년 06월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1674027</c:v>
                </c:pt>
                <c:pt idx="1">
                  <c:v>1877878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06월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미국</c:v>
                </c:pt>
                <c:pt idx="4">
                  <c:v>미얀마</c:v>
                </c:pt>
                <c:pt idx="5">
                  <c:v>네덜란드</c:v>
                </c:pt>
                <c:pt idx="6">
                  <c:v>베트남</c:v>
                </c:pt>
                <c:pt idx="7">
                  <c:v>일본</c:v>
                </c:pt>
                <c:pt idx="8">
                  <c:v>러시아</c:v>
                </c:pt>
                <c:pt idx="9">
                  <c:v>말레이시아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2352</c:v>
                </c:pt>
                <c:pt idx="1">
                  <c:v>561</c:v>
                </c:pt>
                <c:pt idx="2">
                  <c:v>593</c:v>
                </c:pt>
                <c:pt idx="3">
                  <c:v>538</c:v>
                </c:pt>
                <c:pt idx="4">
                  <c:v>102</c:v>
                </c:pt>
                <c:pt idx="5">
                  <c:v>408</c:v>
                </c:pt>
                <c:pt idx="6">
                  <c:v>175</c:v>
                </c:pt>
                <c:pt idx="7">
                  <c:v>122</c:v>
                </c:pt>
                <c:pt idx="8">
                  <c:v>162</c:v>
                </c:pt>
                <c:pt idx="9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06월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미국</c:v>
                </c:pt>
                <c:pt idx="4">
                  <c:v>미얀마</c:v>
                </c:pt>
                <c:pt idx="5">
                  <c:v>네덜란드</c:v>
                </c:pt>
                <c:pt idx="6">
                  <c:v>베트남</c:v>
                </c:pt>
                <c:pt idx="7">
                  <c:v>일본</c:v>
                </c:pt>
                <c:pt idx="8">
                  <c:v>러시아</c:v>
                </c:pt>
                <c:pt idx="9">
                  <c:v>말레이시아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2128</c:v>
                </c:pt>
                <c:pt idx="1">
                  <c:v>777</c:v>
                </c:pt>
                <c:pt idx="2">
                  <c:v>405</c:v>
                </c:pt>
                <c:pt idx="3">
                  <c:v>343</c:v>
                </c:pt>
                <c:pt idx="4">
                  <c:v>297</c:v>
                </c:pt>
                <c:pt idx="5">
                  <c:v>239</c:v>
                </c:pt>
                <c:pt idx="6">
                  <c:v>130</c:v>
                </c:pt>
                <c:pt idx="7">
                  <c:v>70</c:v>
                </c:pt>
                <c:pt idx="8">
                  <c:v>69</c:v>
                </c:pt>
                <c:pt idx="9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06월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100029</c:v>
                </c:pt>
                <c:pt idx="1">
                  <c:v>125556</c:v>
                </c:pt>
                <c:pt idx="2">
                  <c:v>188745</c:v>
                </c:pt>
                <c:pt idx="3">
                  <c:v>144505</c:v>
                </c:pt>
                <c:pt idx="4">
                  <c:v>115013</c:v>
                </c:pt>
                <c:pt idx="5">
                  <c:v>55625</c:v>
                </c:pt>
                <c:pt idx="6">
                  <c:v>19783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06월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160828</c:v>
                </c:pt>
                <c:pt idx="1">
                  <c:v>214089</c:v>
                </c:pt>
                <c:pt idx="2">
                  <c:v>274681</c:v>
                </c:pt>
                <c:pt idx="3">
                  <c:v>218160</c:v>
                </c:pt>
                <c:pt idx="4">
                  <c:v>158238</c:v>
                </c:pt>
                <c:pt idx="5">
                  <c:v>76807</c:v>
                </c:pt>
                <c:pt idx="6">
                  <c:v>24721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06월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102179</c:v>
                </c:pt>
                <c:pt idx="1">
                  <c:v>151090</c:v>
                </c:pt>
                <c:pt idx="2">
                  <c:v>202352</c:v>
                </c:pt>
                <c:pt idx="3">
                  <c:v>136953</c:v>
                </c:pt>
                <c:pt idx="4">
                  <c:v>133570</c:v>
                </c:pt>
                <c:pt idx="5">
                  <c:v>62084</c:v>
                </c:pt>
                <c:pt idx="6">
                  <c:v>28651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06월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161793</c:v>
                </c:pt>
                <c:pt idx="1">
                  <c:v>279334</c:v>
                </c:pt>
                <c:pt idx="2">
                  <c:v>334566</c:v>
                </c:pt>
                <c:pt idx="3">
                  <c:v>216748</c:v>
                </c:pt>
                <c:pt idx="4">
                  <c:v>203369</c:v>
                </c:pt>
                <c:pt idx="5">
                  <c:v>90651</c:v>
                </c:pt>
                <c:pt idx="6">
                  <c:v>34521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06월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202208</c:v>
                </c:pt>
                <c:pt idx="1">
                  <c:v>276646</c:v>
                </c:pt>
                <c:pt idx="2">
                  <c:v>391097</c:v>
                </c:pt>
                <c:pt idx="3">
                  <c:v>281458</c:v>
                </c:pt>
                <c:pt idx="4">
                  <c:v>248583</c:v>
                </c:pt>
                <c:pt idx="5">
                  <c:v>117709</c:v>
                </c:pt>
                <c:pt idx="6">
                  <c:v>48434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06월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322621</c:v>
                </c:pt>
                <c:pt idx="1">
                  <c:v>493423</c:v>
                </c:pt>
                <c:pt idx="2">
                  <c:v>609247</c:v>
                </c:pt>
                <c:pt idx="3">
                  <c:v>434908</c:v>
                </c:pt>
                <c:pt idx="4">
                  <c:v>361607</c:v>
                </c:pt>
                <c:pt idx="5">
                  <c:v>167458</c:v>
                </c:pt>
                <c:pt idx="6">
                  <c:v>59242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06월</c:v>
                </c:pt>
                <c:pt idx="1">
                  <c:v>2021년 06월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749256</c:v>
                </c:pt>
                <c:pt idx="1">
                  <c:v>816879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06월</c:v>
                </c:pt>
                <c:pt idx="1">
                  <c:v>2021년 06월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1127524</c:v>
                </c:pt>
                <c:pt idx="1">
                  <c:v>1320982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06월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150097</c:v>
                </c:pt>
                <c:pt idx="1">
                  <c:v>260331</c:v>
                </c:pt>
                <c:pt idx="2">
                  <c:v>360496</c:v>
                </c:pt>
                <c:pt idx="3">
                  <c:v>283412</c:v>
                </c:pt>
                <c:pt idx="4">
                  <c:v>233796</c:v>
                </c:pt>
                <c:pt idx="5">
                  <c:v>106924</c:v>
                </c:pt>
                <c:pt idx="6">
                  <c:v>34362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06월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262047</c:v>
                </c:pt>
                <c:pt idx="1">
                  <c:v>398439</c:v>
                </c:pt>
                <c:pt idx="2">
                  <c:v>466446</c:v>
                </c:pt>
                <c:pt idx="3">
                  <c:v>391484</c:v>
                </c:pt>
                <c:pt idx="4">
                  <c:v>296207</c:v>
                </c:pt>
                <c:pt idx="5">
                  <c:v>138460</c:v>
                </c:pt>
                <c:pt idx="6">
                  <c:v>42718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06월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미국</c:v>
                </c:pt>
                <c:pt idx="4">
                  <c:v>우즈베키스탄</c:v>
                </c:pt>
                <c:pt idx="5">
                  <c:v>인도</c:v>
                </c:pt>
                <c:pt idx="6">
                  <c:v>미얀마</c:v>
                </c:pt>
                <c:pt idx="7">
                  <c:v>네덜란드</c:v>
                </c:pt>
                <c:pt idx="8">
                  <c:v>베트남</c:v>
                </c:pt>
                <c:pt idx="9">
                  <c:v>일본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1253</c:v>
                </c:pt>
                <c:pt idx="1">
                  <c:v>371</c:v>
                </c:pt>
                <c:pt idx="2">
                  <c:v>464</c:v>
                </c:pt>
                <c:pt idx="3">
                  <c:v>447</c:v>
                </c:pt>
                <c:pt idx="4">
                  <c:v>34</c:v>
                </c:pt>
                <c:pt idx="5">
                  <c:v>226</c:v>
                </c:pt>
                <c:pt idx="6">
                  <c:v>102</c:v>
                </c:pt>
                <c:pt idx="7">
                  <c:v>191</c:v>
                </c:pt>
                <c:pt idx="8">
                  <c:v>112</c:v>
                </c:pt>
                <c:pt idx="9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06월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미국</c:v>
                </c:pt>
                <c:pt idx="4">
                  <c:v>우즈베키스탄</c:v>
                </c:pt>
                <c:pt idx="5">
                  <c:v>인도</c:v>
                </c:pt>
                <c:pt idx="6">
                  <c:v>미얀마</c:v>
                </c:pt>
                <c:pt idx="7">
                  <c:v>네덜란드</c:v>
                </c:pt>
                <c:pt idx="8">
                  <c:v>베트남</c:v>
                </c:pt>
                <c:pt idx="9">
                  <c:v>일본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1164</c:v>
                </c:pt>
                <c:pt idx="1">
                  <c:v>559</c:v>
                </c:pt>
                <c:pt idx="2">
                  <c:v>295</c:v>
                </c:pt>
                <c:pt idx="3">
                  <c:v>291</c:v>
                </c:pt>
                <c:pt idx="4">
                  <c:v>137</c:v>
                </c:pt>
                <c:pt idx="5">
                  <c:v>132</c:v>
                </c:pt>
                <c:pt idx="6">
                  <c:v>125</c:v>
                </c:pt>
                <c:pt idx="7">
                  <c:v>114</c:v>
                </c:pt>
                <c:pt idx="8">
                  <c:v>92</c:v>
                </c:pt>
                <c:pt idx="9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06월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151065</c:v>
                </c:pt>
                <c:pt idx="1">
                  <c:v>308057</c:v>
                </c:pt>
                <c:pt idx="2">
                  <c:v>359612</c:v>
                </c:pt>
                <c:pt idx="3">
                  <c:v>226086</c:v>
                </c:pt>
                <c:pt idx="4">
                  <c:v>228655</c:v>
                </c:pt>
                <c:pt idx="5">
                  <c:v>102556</c:v>
                </c:pt>
                <c:pt idx="6">
                  <c:v>46855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06월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261973</c:v>
                </c:pt>
                <c:pt idx="1">
                  <c:v>535570</c:v>
                </c:pt>
                <c:pt idx="2">
                  <c:v>547754</c:v>
                </c:pt>
                <c:pt idx="3">
                  <c:v>354976</c:v>
                </c:pt>
                <c:pt idx="4">
                  <c:v>329279</c:v>
                </c:pt>
                <c:pt idx="5">
                  <c:v>146359</c:v>
                </c:pt>
                <c:pt idx="6">
                  <c:v>57736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06월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301162</c:v>
                </c:pt>
                <c:pt idx="1">
                  <c:v>568388</c:v>
                </c:pt>
                <c:pt idx="2">
                  <c:v>720108</c:v>
                </c:pt>
                <c:pt idx="3">
                  <c:v>509498</c:v>
                </c:pt>
                <c:pt idx="4">
                  <c:v>462451</c:v>
                </c:pt>
                <c:pt idx="5">
                  <c:v>209480</c:v>
                </c:pt>
                <c:pt idx="6">
                  <c:v>81217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06월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524020</c:v>
                </c:pt>
                <c:pt idx="1">
                  <c:v>934009</c:v>
                </c:pt>
                <c:pt idx="2">
                  <c:v>1014200</c:v>
                </c:pt>
                <c:pt idx="3">
                  <c:v>746460</c:v>
                </c:pt>
                <c:pt idx="4">
                  <c:v>625486</c:v>
                </c:pt>
                <c:pt idx="5">
                  <c:v>284820</c:v>
                </c:pt>
                <c:pt idx="6">
                  <c:v>100454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06월</c:v>
                </c:pt>
                <c:pt idx="1">
                  <c:v>2021년 06월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1429418</c:v>
                </c:pt>
                <c:pt idx="1">
                  <c:v>1422886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06월</c:v>
                </c:pt>
                <c:pt idx="1">
                  <c:v>2021년 06월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1995801</c:v>
                </c:pt>
                <c:pt idx="1">
                  <c:v>2233647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06월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미국</c:v>
                </c:pt>
                <c:pt idx="4">
                  <c:v>미얀마</c:v>
                </c:pt>
                <c:pt idx="5">
                  <c:v>네덜란드</c:v>
                </c:pt>
                <c:pt idx="6">
                  <c:v>베트남</c:v>
                </c:pt>
                <c:pt idx="7">
                  <c:v>인도</c:v>
                </c:pt>
                <c:pt idx="8">
                  <c:v>우즈베키스탄</c:v>
                </c:pt>
                <c:pt idx="9">
                  <c:v>일본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3605</c:v>
                </c:pt>
                <c:pt idx="1">
                  <c:v>932</c:v>
                </c:pt>
                <c:pt idx="2">
                  <c:v>1057</c:v>
                </c:pt>
                <c:pt idx="3">
                  <c:v>985</c:v>
                </c:pt>
                <c:pt idx="4">
                  <c:v>204</c:v>
                </c:pt>
                <c:pt idx="5">
                  <c:v>599</c:v>
                </c:pt>
                <c:pt idx="6">
                  <c:v>287</c:v>
                </c:pt>
                <c:pt idx="7">
                  <c:v>326</c:v>
                </c:pt>
                <c:pt idx="8">
                  <c:v>34</c:v>
                </c:pt>
                <c:pt idx="9">
                  <c:v>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06월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미국</c:v>
                </c:pt>
                <c:pt idx="4">
                  <c:v>미얀마</c:v>
                </c:pt>
                <c:pt idx="5">
                  <c:v>네덜란드</c:v>
                </c:pt>
                <c:pt idx="6">
                  <c:v>베트남</c:v>
                </c:pt>
                <c:pt idx="7">
                  <c:v>인도</c:v>
                </c:pt>
                <c:pt idx="8">
                  <c:v>우즈베키스탄</c:v>
                </c:pt>
                <c:pt idx="9">
                  <c:v>일본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3292</c:v>
                </c:pt>
                <c:pt idx="1">
                  <c:v>1336</c:v>
                </c:pt>
                <c:pt idx="2">
                  <c:v>700</c:v>
                </c:pt>
                <c:pt idx="3">
                  <c:v>634</c:v>
                </c:pt>
                <c:pt idx="4">
                  <c:v>422</c:v>
                </c:pt>
                <c:pt idx="5">
                  <c:v>353</c:v>
                </c:pt>
                <c:pt idx="6">
                  <c:v>222</c:v>
                </c:pt>
                <c:pt idx="7">
                  <c:v>162</c:v>
                </c:pt>
                <c:pt idx="8">
                  <c:v>137</c:v>
                </c:pt>
                <c:pt idx="9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06월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131843</c:v>
                </c:pt>
                <c:pt idx="1">
                  <c:v>209627</c:v>
                </c:pt>
                <c:pt idx="2">
                  <c:v>273934</c:v>
                </c:pt>
                <c:pt idx="3">
                  <c:v>231106</c:v>
                </c:pt>
                <c:pt idx="4">
                  <c:v>192245</c:v>
                </c:pt>
                <c:pt idx="5">
                  <c:v>87101</c:v>
                </c:pt>
                <c:pt idx="6">
                  <c:v>28728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06월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206777</c:v>
                </c:pt>
                <c:pt idx="1">
                  <c:v>342825</c:v>
                </c:pt>
                <c:pt idx="2">
                  <c:v>391722</c:v>
                </c:pt>
                <c:pt idx="3">
                  <c:v>327539</c:v>
                </c:pt>
                <c:pt idx="4">
                  <c:v>254565</c:v>
                </c:pt>
                <c:pt idx="5">
                  <c:v>116126</c:v>
                </c:pt>
                <c:pt idx="6">
                  <c:v>34473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06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3,589,407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8,520,958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13,321,779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6,072,301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9,042,266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12,862,612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19,636,895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8,013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1,674,027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1,877,878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3,551,905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1,674,027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1,877,878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3,551,905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941,502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3,551,905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1,688,054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2,574,337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3,551,905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5,325,283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8,124,828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9,069,913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5,961,401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9,069,913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4,720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4,720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4,720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2,448,506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2,448,506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2,448,506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1,752,253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2,448,506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3,195,675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5,196,951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5,887,986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3,817,260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5,887,986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3,589,407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13,321,779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9,042,266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19,636,895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1,429,418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1,995,801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535,570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2,233,647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4,229,448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1,429,418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1,995,801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2,233,647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810,761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720,108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4,229,448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4,229,449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2,059,313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3,048,944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4,229,443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